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75" r:id="rId2"/>
    <p:sldId id="274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DEC"/>
    <a:srgbClr val="B0F3DD"/>
    <a:srgbClr val="25DACB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2198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BBF85-F6DC-3C98-7FEF-68118BE97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7AAEE2-8091-30AB-A4C4-28C9788EED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51E0107-74BD-B224-807B-7024CD6AA39B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6077C75-C7EE-B1A5-6345-8263132AE24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FA74A52-E8DE-C704-65E4-1EAC56C6101F}"/>
                </a:ext>
              </a:extLst>
            </p:cNvPr>
            <p:cNvSpPr txBox="1"/>
            <p:nvPr/>
          </p:nvSpPr>
          <p:spPr>
            <a:xfrm>
              <a:off x="2063750" y="3009900"/>
              <a:ext cx="5643336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J’interprète les données d’un tableau à double entrée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FE0B595-0829-3B76-9D47-70933BD6D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3250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Observe cette </a:t>
            </a:r>
            <a:r>
              <a:rPr lang="fr-FR"/>
              <a:t>affiche du </a:t>
            </a:r>
            <a:r>
              <a:rPr lang="fr-FR" dirty="0"/>
              <a:t>parc d’attraction. </a:t>
            </a:r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27EA2A73-D495-E935-E5A5-1B06B4E689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917080"/>
              </p:ext>
            </p:extLst>
          </p:nvPr>
        </p:nvGraphicFramePr>
        <p:xfrm>
          <a:off x="861140" y="1209040"/>
          <a:ext cx="7441011" cy="5125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80337">
                  <a:extLst>
                    <a:ext uri="{9D8B030D-6E8A-4147-A177-3AD203B41FA5}">
                      <a16:colId xmlns:a16="http://schemas.microsoft.com/office/drawing/2014/main" val="3455260028"/>
                    </a:ext>
                  </a:extLst>
                </a:gridCol>
                <a:gridCol w="2480337">
                  <a:extLst>
                    <a:ext uri="{9D8B030D-6E8A-4147-A177-3AD203B41FA5}">
                      <a16:colId xmlns:a16="http://schemas.microsoft.com/office/drawing/2014/main" val="2642240465"/>
                    </a:ext>
                  </a:extLst>
                </a:gridCol>
                <a:gridCol w="2480337">
                  <a:extLst>
                    <a:ext uri="{9D8B030D-6E8A-4147-A177-3AD203B41FA5}">
                      <a16:colId xmlns:a16="http://schemas.microsoft.com/office/drawing/2014/main" val="3860884597"/>
                    </a:ext>
                  </a:extLst>
                </a:gridCol>
              </a:tblGrid>
              <a:tr h="130976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TARIF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ENFANT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TARIF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ADULTE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1264810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Manège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4,50 €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1360546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Grande </a:t>
                      </a:r>
                    </a:p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roue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7,50 €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12 €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2442145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Montgolfière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10,50 €</a:t>
                      </a:r>
                      <a:endParaRPr lang="fr-FR" sz="4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16 €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5415716"/>
                  </a:ext>
                </a:extLst>
              </a:tr>
            </a:tbl>
          </a:graphicData>
        </a:graphic>
      </p:graphicFrame>
      <p:pic>
        <p:nvPicPr>
          <p:cNvPr id="9" name="Image 8">
            <a:extLst>
              <a:ext uri="{FF2B5EF4-FFF2-40B4-BE49-F238E27FC236}">
                <a16:creationId xmlns:a16="http://schemas.microsoft.com/office/drawing/2014/main" id="{1A27C3D4-9B18-9593-422B-7BAD0673B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13" y="1244600"/>
            <a:ext cx="2117766" cy="125119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10CE62F-FC5B-95DA-4BD7-77AD5D2D8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293" y="5172716"/>
            <a:ext cx="712126" cy="108789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C17C8EA-7DDD-CBD2-F172-C77D66A74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631" y="3839543"/>
            <a:ext cx="1042422" cy="116204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DC86B2D-FABC-E743-94E4-370AA04CD3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208" y="2612905"/>
            <a:ext cx="929269" cy="105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2994</TotalTime>
  <Words>35</Words>
  <Application>Microsoft Office PowerPoint</Application>
  <PresentationFormat>Affichage à l'écran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cette affiche du parc d’attraction.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87</cp:revision>
  <dcterms:created xsi:type="dcterms:W3CDTF">2023-02-07T14:55:57Z</dcterms:created>
  <dcterms:modified xsi:type="dcterms:W3CDTF">2025-09-13T08:43:13Z</dcterms:modified>
</cp:coreProperties>
</file>